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2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0D9FC-3F35-452B-A77A-95E44AD8A9F0}" v="889" dt="2020-08-04T17:23:43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8" autoAdjust="0"/>
    <p:restoredTop sz="94690" autoAdjust="0"/>
  </p:normalViewPr>
  <p:slideViewPr>
    <p:cSldViewPr snapToGrid="0">
      <p:cViewPr varScale="1">
        <p:scale>
          <a:sx n="77" d="100"/>
          <a:sy n="77" d="100"/>
        </p:scale>
        <p:origin x="12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arlet Starkey" userId="S::scarlett.starkey@lpsb.org::0cf9d854-edc3-471b-a1a9-4e1dbbf67147" providerId="AD" clId="Web-{A0E0D9FC-3F35-452B-A77A-95E44AD8A9F0}"/>
    <pc:docChg chg="delSld modSld sldOrd">
      <pc:chgData name="Scarlet Starkey" userId="S::scarlett.starkey@lpsb.org::0cf9d854-edc3-471b-a1a9-4e1dbbf67147" providerId="AD" clId="Web-{A0E0D9FC-3F35-452B-A77A-95E44AD8A9F0}" dt="2020-08-04T17:23:43.835" v="887" actId="20577"/>
      <pc:docMkLst>
        <pc:docMk/>
      </pc:docMkLst>
      <pc:sldChg chg="addSp modSp">
        <pc:chgData name="Scarlet Starkey" userId="S::scarlett.starkey@lpsb.org::0cf9d854-edc3-471b-a1a9-4e1dbbf67147" providerId="AD" clId="Web-{A0E0D9FC-3F35-452B-A77A-95E44AD8A9F0}" dt="2020-08-04T16:44:46.929" v="564" actId="1076"/>
        <pc:sldMkLst>
          <pc:docMk/>
          <pc:sldMk cId="2154840321" sldId="256"/>
        </pc:sldMkLst>
        <pc:spChg chg="add mod">
          <ac:chgData name="Scarlet Starkey" userId="S::scarlett.starkey@lpsb.org::0cf9d854-edc3-471b-a1a9-4e1dbbf67147" providerId="AD" clId="Web-{A0E0D9FC-3F35-452B-A77A-95E44AD8A9F0}" dt="2020-08-04T16:43:53.302" v="558" actId="20577"/>
          <ac:spMkLst>
            <pc:docMk/>
            <pc:sldMk cId="2154840321" sldId="256"/>
            <ac:spMk id="4" creationId="{67D1CF7B-F774-4CFD-8CB5-7E58588D6DDD}"/>
          </ac:spMkLst>
        </pc:spChg>
        <pc:picChg chg="add mod">
          <ac:chgData name="Scarlet Starkey" userId="S::scarlett.starkey@lpsb.org::0cf9d854-edc3-471b-a1a9-4e1dbbf67147" providerId="AD" clId="Web-{A0E0D9FC-3F35-452B-A77A-95E44AD8A9F0}" dt="2020-08-04T16:44:46.929" v="564" actId="1076"/>
          <ac:picMkLst>
            <pc:docMk/>
            <pc:sldMk cId="2154840321" sldId="256"/>
            <ac:picMk id="6" creationId="{862C036E-FEEB-48A5-A8E9-7CF4B9484FEF}"/>
          </ac:picMkLst>
        </pc:picChg>
      </pc:sldChg>
      <pc:sldChg chg="modSp">
        <pc:chgData name="Scarlet Starkey" userId="S::scarlett.starkey@lpsb.org::0cf9d854-edc3-471b-a1a9-4e1dbbf67147" providerId="AD" clId="Web-{A0E0D9FC-3F35-452B-A77A-95E44AD8A9F0}" dt="2020-08-04T16:33:41.864" v="234" actId="20577"/>
        <pc:sldMkLst>
          <pc:docMk/>
          <pc:sldMk cId="1758960748" sldId="258"/>
        </pc:sldMkLst>
        <pc:spChg chg="mod">
          <ac:chgData name="Scarlet Starkey" userId="S::scarlett.starkey@lpsb.org::0cf9d854-edc3-471b-a1a9-4e1dbbf67147" providerId="AD" clId="Web-{A0E0D9FC-3F35-452B-A77A-95E44AD8A9F0}" dt="2020-08-04T16:33:41.864" v="234" actId="20577"/>
          <ac:spMkLst>
            <pc:docMk/>
            <pc:sldMk cId="1758960748" sldId="258"/>
            <ac:spMk id="4" creationId="{3618F33B-ABD5-444B-9B72-CD520AC9F150}"/>
          </ac:spMkLst>
        </pc:spChg>
        <pc:spChg chg="mod">
          <ac:chgData name="Scarlet Starkey" userId="S::scarlett.starkey@lpsb.org::0cf9d854-edc3-471b-a1a9-4e1dbbf67147" providerId="AD" clId="Web-{A0E0D9FC-3F35-452B-A77A-95E44AD8A9F0}" dt="2020-08-04T16:32:44.925" v="219" actId="20577"/>
          <ac:spMkLst>
            <pc:docMk/>
            <pc:sldMk cId="1758960748" sldId="258"/>
            <ac:spMk id="5" creationId="{1DB51D9F-9922-4C25-BF01-1EA0ADB36687}"/>
          </ac:spMkLst>
        </pc:spChg>
        <pc:spChg chg="mod">
          <ac:chgData name="Scarlet Starkey" userId="S::scarlett.starkey@lpsb.org::0cf9d854-edc3-471b-a1a9-4e1dbbf67147" providerId="AD" clId="Web-{A0E0D9FC-3F35-452B-A77A-95E44AD8A9F0}" dt="2020-08-04T16:30:37.703" v="100" actId="20577"/>
          <ac:spMkLst>
            <pc:docMk/>
            <pc:sldMk cId="1758960748" sldId="258"/>
            <ac:spMk id="6" creationId="{FBD65149-F7E6-4D0E-92D4-4B2A6C965254}"/>
          </ac:spMkLst>
        </pc:spChg>
        <pc:spChg chg="mod">
          <ac:chgData name="Scarlet Starkey" userId="S::scarlett.starkey@lpsb.org::0cf9d854-edc3-471b-a1a9-4e1dbbf67147" providerId="AD" clId="Web-{A0E0D9FC-3F35-452B-A77A-95E44AD8A9F0}" dt="2020-08-04T16:32:51.644" v="220" actId="20577"/>
          <ac:spMkLst>
            <pc:docMk/>
            <pc:sldMk cId="1758960748" sldId="258"/>
            <ac:spMk id="7" creationId="{ECDEBFFA-3581-4958-B464-CA0826085383}"/>
          </ac:spMkLst>
        </pc:spChg>
        <pc:spChg chg="mod">
          <ac:chgData name="Scarlet Starkey" userId="S::scarlett.starkey@lpsb.org::0cf9d854-edc3-471b-a1a9-4e1dbbf67147" providerId="AD" clId="Web-{A0E0D9FC-3F35-452B-A77A-95E44AD8A9F0}" dt="2020-08-04T16:33:05.675" v="225" actId="20577"/>
          <ac:spMkLst>
            <pc:docMk/>
            <pc:sldMk cId="1758960748" sldId="258"/>
            <ac:spMk id="8" creationId="{12C7182B-2B5C-4DDE-8A8B-43FA08C5DC63}"/>
          </ac:spMkLst>
        </pc:spChg>
        <pc:spChg chg="mod">
          <ac:chgData name="Scarlet Starkey" userId="S::scarlett.starkey@lpsb.org::0cf9d854-edc3-471b-a1a9-4e1dbbf67147" providerId="AD" clId="Web-{A0E0D9FC-3F35-452B-A77A-95E44AD8A9F0}" dt="2020-08-04T16:33:18.238" v="229" actId="20577"/>
          <ac:spMkLst>
            <pc:docMk/>
            <pc:sldMk cId="1758960748" sldId="258"/>
            <ac:spMk id="9" creationId="{827B9A0A-25D8-4AA2-9939-1811F027D7C2}"/>
          </ac:spMkLst>
        </pc:spChg>
      </pc:sldChg>
      <pc:sldChg chg="del">
        <pc:chgData name="Scarlet Starkey" userId="S::scarlett.starkey@lpsb.org::0cf9d854-edc3-471b-a1a9-4e1dbbf67147" providerId="AD" clId="Web-{A0E0D9FC-3F35-452B-A77A-95E44AD8A9F0}" dt="2020-08-04T16:34:01.208" v="235"/>
        <pc:sldMkLst>
          <pc:docMk/>
          <pc:sldMk cId="1296039907" sldId="259"/>
        </pc:sldMkLst>
      </pc:sldChg>
      <pc:sldChg chg="modSp">
        <pc:chgData name="Scarlet Starkey" userId="S::scarlett.starkey@lpsb.org::0cf9d854-edc3-471b-a1a9-4e1dbbf67147" providerId="AD" clId="Web-{A0E0D9FC-3F35-452B-A77A-95E44AD8A9F0}" dt="2020-08-04T16:34:44.272" v="281" actId="20577"/>
        <pc:sldMkLst>
          <pc:docMk/>
          <pc:sldMk cId="255949302" sldId="260"/>
        </pc:sldMkLst>
        <pc:spChg chg="mod">
          <ac:chgData name="Scarlet Starkey" userId="S::scarlett.starkey@lpsb.org::0cf9d854-edc3-471b-a1a9-4e1dbbf67147" providerId="AD" clId="Web-{A0E0D9FC-3F35-452B-A77A-95E44AD8A9F0}" dt="2020-08-04T16:34:44.272" v="281" actId="20577"/>
          <ac:spMkLst>
            <pc:docMk/>
            <pc:sldMk cId="255949302" sldId="260"/>
            <ac:spMk id="2" creationId="{167D0400-2514-401B-A084-071707567647}"/>
          </ac:spMkLst>
        </pc:spChg>
        <pc:spChg chg="mod">
          <ac:chgData name="Scarlet Starkey" userId="S::scarlett.starkey@lpsb.org::0cf9d854-edc3-471b-a1a9-4e1dbbf67147" providerId="AD" clId="Web-{A0E0D9FC-3F35-452B-A77A-95E44AD8A9F0}" dt="2020-08-04T16:34:41.912" v="279" actId="20577"/>
          <ac:spMkLst>
            <pc:docMk/>
            <pc:sldMk cId="255949302" sldId="260"/>
            <ac:spMk id="3" creationId="{429ECFFD-DF38-415A-952B-FB179C28DF18}"/>
          </ac:spMkLst>
        </pc:spChg>
      </pc:sldChg>
      <pc:sldChg chg="ord">
        <pc:chgData name="Scarlet Starkey" userId="S::scarlett.starkey@lpsb.org::0cf9d854-edc3-471b-a1a9-4e1dbbf67147" providerId="AD" clId="Web-{A0E0D9FC-3F35-452B-A77A-95E44AD8A9F0}" dt="2020-08-04T16:34:49.585" v="284"/>
        <pc:sldMkLst>
          <pc:docMk/>
          <pc:sldMk cId="267838769" sldId="262"/>
        </pc:sldMkLst>
      </pc:sldChg>
      <pc:sldChg chg="modSp">
        <pc:chgData name="Scarlet Starkey" userId="S::scarlett.starkey@lpsb.org::0cf9d854-edc3-471b-a1a9-4e1dbbf67147" providerId="AD" clId="Web-{A0E0D9FC-3F35-452B-A77A-95E44AD8A9F0}" dt="2020-08-04T16:48:37.232" v="631" actId="20577"/>
        <pc:sldMkLst>
          <pc:docMk/>
          <pc:sldMk cId="46421750" sldId="263"/>
        </pc:sldMkLst>
        <pc:spChg chg="mod">
          <ac:chgData name="Scarlet Starkey" userId="S::scarlett.starkey@lpsb.org::0cf9d854-edc3-471b-a1a9-4e1dbbf67147" providerId="AD" clId="Web-{A0E0D9FC-3F35-452B-A77A-95E44AD8A9F0}" dt="2020-08-04T16:48:37.232" v="631" actId="20577"/>
          <ac:spMkLst>
            <pc:docMk/>
            <pc:sldMk cId="46421750" sldId="263"/>
            <ac:spMk id="5" creationId="{A13ABDF3-79F7-4C23-8CC5-76DD5F8D3D1D}"/>
          </ac:spMkLst>
        </pc:spChg>
      </pc:sldChg>
      <pc:sldChg chg="modSp">
        <pc:chgData name="Scarlet Starkey" userId="S::scarlett.starkey@lpsb.org::0cf9d854-edc3-471b-a1a9-4e1dbbf67147" providerId="AD" clId="Web-{A0E0D9FC-3F35-452B-A77A-95E44AD8A9F0}" dt="2020-08-04T16:36:05.212" v="353" actId="20577"/>
        <pc:sldMkLst>
          <pc:docMk/>
          <pc:sldMk cId="1483650030" sldId="264"/>
        </pc:sldMkLst>
        <pc:spChg chg="mod">
          <ac:chgData name="Scarlet Starkey" userId="S::scarlett.starkey@lpsb.org::0cf9d854-edc3-471b-a1a9-4e1dbbf67147" providerId="AD" clId="Web-{A0E0D9FC-3F35-452B-A77A-95E44AD8A9F0}" dt="2020-08-04T16:36:05.212" v="353" actId="20577"/>
          <ac:spMkLst>
            <pc:docMk/>
            <pc:sldMk cId="1483650030" sldId="264"/>
            <ac:spMk id="3" creationId="{E3E3C235-A064-4600-87B0-EF33C853F29B}"/>
          </ac:spMkLst>
        </pc:spChg>
      </pc:sldChg>
      <pc:sldChg chg="modSp">
        <pc:chgData name="Scarlet Starkey" userId="S::scarlett.starkey@lpsb.org::0cf9d854-edc3-471b-a1a9-4e1dbbf67147" providerId="AD" clId="Web-{A0E0D9FC-3F35-452B-A77A-95E44AD8A9F0}" dt="2020-08-04T17:18:31.671" v="845" actId="20577"/>
        <pc:sldMkLst>
          <pc:docMk/>
          <pc:sldMk cId="2746208528" sldId="265"/>
        </pc:sldMkLst>
        <pc:spChg chg="mod">
          <ac:chgData name="Scarlet Starkey" userId="S::scarlett.starkey@lpsb.org::0cf9d854-edc3-471b-a1a9-4e1dbbf67147" providerId="AD" clId="Web-{A0E0D9FC-3F35-452B-A77A-95E44AD8A9F0}" dt="2020-08-04T16:48:54.248" v="634" actId="20577"/>
          <ac:spMkLst>
            <pc:docMk/>
            <pc:sldMk cId="2746208528" sldId="265"/>
            <ac:spMk id="2" creationId="{A9866706-CAC0-496F-BF44-C8F3EB956059}"/>
          </ac:spMkLst>
        </pc:spChg>
        <pc:spChg chg="mod">
          <ac:chgData name="Scarlet Starkey" userId="S::scarlett.starkey@lpsb.org::0cf9d854-edc3-471b-a1a9-4e1dbbf67147" providerId="AD" clId="Web-{A0E0D9FC-3F35-452B-A77A-95E44AD8A9F0}" dt="2020-08-04T17:18:31.671" v="845" actId="20577"/>
          <ac:spMkLst>
            <pc:docMk/>
            <pc:sldMk cId="2746208528" sldId="265"/>
            <ac:spMk id="3" creationId="{20EFBBC6-A2B5-46DF-B802-CF62D0CB2B83}"/>
          </ac:spMkLst>
        </pc:spChg>
      </pc:sldChg>
      <pc:sldChg chg="del">
        <pc:chgData name="Scarlet Starkey" userId="S::scarlett.starkey@lpsb.org::0cf9d854-edc3-471b-a1a9-4e1dbbf67147" providerId="AD" clId="Web-{A0E0D9FC-3F35-452B-A77A-95E44AD8A9F0}" dt="2020-08-04T16:36:16.165" v="355"/>
        <pc:sldMkLst>
          <pc:docMk/>
          <pc:sldMk cId="237852525" sldId="266"/>
        </pc:sldMkLst>
      </pc:sldChg>
      <pc:sldChg chg="modSp">
        <pc:chgData name="Scarlet Starkey" userId="S::scarlett.starkey@lpsb.org::0cf9d854-edc3-471b-a1a9-4e1dbbf67147" providerId="AD" clId="Web-{A0E0D9FC-3F35-452B-A77A-95E44AD8A9F0}" dt="2020-08-04T16:36:44.150" v="364" actId="20577"/>
        <pc:sldMkLst>
          <pc:docMk/>
          <pc:sldMk cId="462337809" sldId="267"/>
        </pc:sldMkLst>
        <pc:spChg chg="mod">
          <ac:chgData name="Scarlet Starkey" userId="S::scarlett.starkey@lpsb.org::0cf9d854-edc3-471b-a1a9-4e1dbbf67147" providerId="AD" clId="Web-{A0E0D9FC-3F35-452B-A77A-95E44AD8A9F0}" dt="2020-08-04T16:36:44.150" v="364" actId="20577"/>
          <ac:spMkLst>
            <pc:docMk/>
            <pc:sldMk cId="462337809" sldId="267"/>
            <ac:spMk id="3" creationId="{CA35EE58-F3F2-401B-AFC1-45F445D87AB6}"/>
          </ac:spMkLst>
        </pc:spChg>
      </pc:sldChg>
      <pc:sldChg chg="modSp">
        <pc:chgData name="Scarlet Starkey" userId="S::scarlett.starkey@lpsb.org::0cf9d854-edc3-471b-a1a9-4e1dbbf67147" providerId="AD" clId="Web-{A0E0D9FC-3F35-452B-A77A-95E44AD8A9F0}" dt="2020-08-04T16:39:49.796" v="523" actId="20577"/>
        <pc:sldMkLst>
          <pc:docMk/>
          <pc:sldMk cId="2307904746" sldId="270"/>
        </pc:sldMkLst>
        <pc:graphicFrameChg chg="modGraphic">
          <ac:chgData name="Scarlet Starkey" userId="S::scarlett.starkey@lpsb.org::0cf9d854-edc3-471b-a1a9-4e1dbbf67147" providerId="AD" clId="Web-{A0E0D9FC-3F35-452B-A77A-95E44AD8A9F0}" dt="2020-08-04T16:39:49.796" v="523" actId="20577"/>
          <ac:graphicFrameMkLst>
            <pc:docMk/>
            <pc:sldMk cId="2307904746" sldId="270"/>
            <ac:graphicFrameMk id="12" creationId="{0F9E1EFD-498E-4055-BCBE-1CB93DABE5F2}"/>
          </ac:graphicFrameMkLst>
        </pc:graphicFrameChg>
      </pc:sldChg>
      <pc:sldChg chg="modSp">
        <pc:chgData name="Scarlet Starkey" userId="S::scarlett.starkey@lpsb.org::0cf9d854-edc3-471b-a1a9-4e1dbbf67147" providerId="AD" clId="Web-{A0E0D9FC-3F35-452B-A77A-95E44AD8A9F0}" dt="2020-08-04T17:23:13.960" v="865"/>
        <pc:sldMkLst>
          <pc:docMk/>
          <pc:sldMk cId="1376956313" sldId="271"/>
        </pc:sldMkLst>
        <pc:spChg chg="mod">
          <ac:chgData name="Scarlet Starkey" userId="S::scarlett.starkey@lpsb.org::0cf9d854-edc3-471b-a1a9-4e1dbbf67147" providerId="AD" clId="Web-{A0E0D9FC-3F35-452B-A77A-95E44AD8A9F0}" dt="2020-08-04T17:22:32.552" v="863" actId="14100"/>
          <ac:spMkLst>
            <pc:docMk/>
            <pc:sldMk cId="1376956313" sldId="271"/>
            <ac:spMk id="3" creationId="{8B912C95-01D9-4790-9AF4-1538C05D6ACA}"/>
          </ac:spMkLst>
        </pc:spChg>
        <pc:graphicFrameChg chg="mod modGraphic">
          <ac:chgData name="Scarlet Starkey" userId="S::scarlett.starkey@lpsb.org::0cf9d854-edc3-471b-a1a9-4e1dbbf67147" providerId="AD" clId="Web-{A0E0D9FC-3F35-452B-A77A-95E44AD8A9F0}" dt="2020-08-04T17:23:13.960" v="865"/>
          <ac:graphicFrameMkLst>
            <pc:docMk/>
            <pc:sldMk cId="1376956313" sldId="271"/>
            <ac:graphicFrameMk id="2" creationId="{0349D64D-7E57-4026-86FF-8CE2E036513E}"/>
          </ac:graphicFrameMkLst>
        </pc:graphicFrameChg>
      </pc:sldChg>
      <pc:sldChg chg="modSp">
        <pc:chgData name="Scarlet Starkey" userId="S::scarlett.starkey@lpsb.org::0cf9d854-edc3-471b-a1a9-4e1dbbf67147" providerId="AD" clId="Web-{A0E0D9FC-3F35-452B-A77A-95E44AD8A9F0}" dt="2020-08-04T17:23:43.835" v="886" actId="20577"/>
        <pc:sldMkLst>
          <pc:docMk/>
          <pc:sldMk cId="2464593461" sldId="275"/>
        </pc:sldMkLst>
        <pc:spChg chg="mod">
          <ac:chgData name="Scarlet Starkey" userId="S::scarlett.starkey@lpsb.org::0cf9d854-edc3-471b-a1a9-4e1dbbf67147" providerId="AD" clId="Web-{A0E0D9FC-3F35-452B-A77A-95E44AD8A9F0}" dt="2020-08-04T17:23:43.835" v="886" actId="20577"/>
          <ac:spMkLst>
            <pc:docMk/>
            <pc:sldMk cId="2464593461" sldId="275"/>
            <ac:spMk id="3" creationId="{CDF0D7EC-03BE-4F2E-A8E5-1B60988D386D}"/>
          </ac:spMkLst>
        </pc:spChg>
      </pc:sldChg>
      <pc:sldChg chg="del">
        <pc:chgData name="Scarlet Starkey" userId="S::scarlett.starkey@lpsb.org::0cf9d854-edc3-471b-a1a9-4e1dbbf67147" providerId="AD" clId="Web-{A0E0D9FC-3F35-452B-A77A-95E44AD8A9F0}" dt="2020-08-04T16:37:11.604" v="366"/>
        <pc:sldMkLst>
          <pc:docMk/>
          <pc:sldMk cId="3506831892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4FE3E-A8F1-4710-8E15-57CB6FE4D378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5B7B75A3-77E8-4E43-B322-3577A52FE464}">
      <dgm:prSet phldrT="[Text]" custT="1"/>
      <dgm:spPr/>
      <dgm:t>
        <a:bodyPr/>
        <a:lstStyle/>
        <a:p>
          <a:r>
            <a:rPr lang="en-US" sz="3200" dirty="0">
              <a:ln>
                <a:solidFill>
                  <a:srgbClr val="00B050"/>
                </a:solidFill>
              </a:ln>
            </a:rPr>
            <a:t>Pride Pass Incentives</a:t>
          </a:r>
        </a:p>
      </dgm:t>
    </dgm:pt>
    <dgm:pt modelId="{C52D1E55-9B44-4CC1-B089-21985784495C}" type="parTrans" cxnId="{A61D04B3-B0E6-4CB2-8D3D-E17D7DEC365B}">
      <dgm:prSet/>
      <dgm:spPr/>
      <dgm:t>
        <a:bodyPr/>
        <a:lstStyle/>
        <a:p>
          <a:endParaRPr lang="en-US"/>
        </a:p>
      </dgm:t>
    </dgm:pt>
    <dgm:pt modelId="{D0BC45D9-4208-4C42-A6BB-8AEFD8A8A7C9}" type="sibTrans" cxnId="{A61D04B3-B0E6-4CB2-8D3D-E17D7DEC365B}">
      <dgm:prSet/>
      <dgm:spPr/>
      <dgm:t>
        <a:bodyPr/>
        <a:lstStyle/>
        <a:p>
          <a:endParaRPr lang="en-US"/>
        </a:p>
      </dgm:t>
    </dgm:pt>
    <dgm:pt modelId="{C8545B5A-1E34-407F-B627-B017CD91A0C3}">
      <dgm:prSet phldrT="[Text]" custT="1"/>
      <dgm:spPr/>
      <dgm:t>
        <a:bodyPr/>
        <a:lstStyle/>
        <a:p>
          <a:r>
            <a:rPr lang="en-US" sz="2800" dirty="0">
              <a:ln>
                <a:solidFill>
                  <a:srgbClr val="0070C0"/>
                </a:solidFill>
              </a:ln>
            </a:rPr>
            <a:t>10 passes-  pen for a day/sit in a special/vacant seat for the day</a:t>
          </a:r>
        </a:p>
      </dgm:t>
    </dgm:pt>
    <dgm:pt modelId="{2C1A1B6F-023A-4B93-85F3-BED7526ABBCE}" type="parTrans" cxnId="{6E218BA4-9BBC-4251-B98D-5EF27FE96E21}">
      <dgm:prSet/>
      <dgm:spPr/>
      <dgm:t>
        <a:bodyPr/>
        <a:lstStyle/>
        <a:p>
          <a:endParaRPr lang="en-US"/>
        </a:p>
      </dgm:t>
    </dgm:pt>
    <dgm:pt modelId="{F424EE8A-428F-4824-95DE-672BB64F96FC}" type="sibTrans" cxnId="{6E218BA4-9BBC-4251-B98D-5EF27FE96E21}">
      <dgm:prSet/>
      <dgm:spPr/>
      <dgm:t>
        <a:bodyPr/>
        <a:lstStyle/>
        <a:p>
          <a:endParaRPr lang="en-US"/>
        </a:p>
      </dgm:t>
    </dgm:pt>
    <dgm:pt modelId="{40892279-AD38-460E-A1EF-407C5C951217}">
      <dgm:prSet phldrT="[Text]" custT="1"/>
      <dgm:spPr/>
      <dgm:t>
        <a:bodyPr/>
        <a:lstStyle/>
        <a:p>
          <a:r>
            <a:rPr lang="en-US" sz="3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rPr>
            <a:t>5 passes-shoes off or eat a snack in class</a:t>
          </a:r>
        </a:p>
      </dgm:t>
    </dgm:pt>
    <dgm:pt modelId="{673C2E0B-472B-4FA9-B49A-DFD851D7EF96}" type="parTrans" cxnId="{336F742E-8F91-45FA-A2FE-5E4871FAA096}">
      <dgm:prSet/>
      <dgm:spPr/>
      <dgm:t>
        <a:bodyPr/>
        <a:lstStyle/>
        <a:p>
          <a:endParaRPr lang="en-US"/>
        </a:p>
      </dgm:t>
    </dgm:pt>
    <dgm:pt modelId="{1404C1BE-7D1A-4B46-8307-FF25DB26561D}" type="sibTrans" cxnId="{336F742E-8F91-45FA-A2FE-5E4871FAA096}">
      <dgm:prSet/>
      <dgm:spPr/>
      <dgm:t>
        <a:bodyPr/>
        <a:lstStyle/>
        <a:p>
          <a:endParaRPr lang="en-US"/>
        </a:p>
      </dgm:t>
    </dgm:pt>
    <dgm:pt modelId="{AAB4028A-A2B1-4160-BB46-3CE47CFCAB19}">
      <dgm:prSet custT="1"/>
      <dgm:spPr/>
      <dgm:t>
        <a:bodyPr/>
        <a:lstStyle/>
        <a:p>
          <a:pPr rtl="0"/>
          <a:r>
            <a:rPr lang="en-US" sz="3600" dirty="0">
              <a:ln>
                <a:solidFill>
                  <a:schemeClr val="accent5">
                    <a:lumMod val="75000"/>
                  </a:schemeClr>
                </a:solidFill>
              </a:ln>
            </a:rPr>
            <a:t>15 passes- jeans</a:t>
          </a:r>
          <a:r>
            <a:rPr lang="en-US" sz="3600" dirty="0">
              <a:ln>
                <a:solidFill>
                  <a:schemeClr val="accent5">
                    <a:lumMod val="75000"/>
                  </a:schemeClr>
                </a:solidFill>
              </a:ln>
              <a:latin typeface="Impact" panose="020B0806030902050204"/>
            </a:rPr>
            <a:t> </a:t>
          </a:r>
          <a:endParaRPr lang="en-US" sz="3600" dirty="0">
            <a:ln>
              <a:solidFill>
                <a:schemeClr val="accent5">
                  <a:lumMod val="75000"/>
                </a:schemeClr>
              </a:solidFill>
            </a:ln>
          </a:endParaRPr>
        </a:p>
      </dgm:t>
    </dgm:pt>
    <dgm:pt modelId="{B1B56F89-2944-42D4-8E77-F7F43A670685}" type="parTrans" cxnId="{08A4FC50-B644-4101-91D0-8F98EC042377}">
      <dgm:prSet/>
      <dgm:spPr/>
      <dgm:t>
        <a:bodyPr/>
        <a:lstStyle/>
        <a:p>
          <a:endParaRPr lang="en-US"/>
        </a:p>
      </dgm:t>
    </dgm:pt>
    <dgm:pt modelId="{4D52CE0C-38F3-4941-9607-64D61077CE22}" type="sibTrans" cxnId="{08A4FC50-B644-4101-91D0-8F98EC042377}">
      <dgm:prSet/>
      <dgm:spPr/>
      <dgm:t>
        <a:bodyPr/>
        <a:lstStyle/>
        <a:p>
          <a:endParaRPr lang="en-US"/>
        </a:p>
      </dgm:t>
    </dgm:pt>
    <dgm:pt modelId="{6D830CD6-256F-475D-B59E-A0CCCCB0CAE1}">
      <dgm:prSet custT="1"/>
      <dgm:spPr/>
      <dgm:t>
        <a:bodyPr/>
        <a:lstStyle/>
        <a:p>
          <a:pPr rtl="0"/>
          <a:r>
            <a:rPr lang="en-US" sz="2400" dirty="0">
              <a:ln>
                <a:solidFill>
                  <a:srgbClr val="FFFF00"/>
                </a:solidFill>
              </a:ln>
            </a:rPr>
            <a:t>20 passes-</a:t>
          </a:r>
          <a:r>
            <a:rPr lang="en-US" sz="2400" dirty="0">
              <a:ln>
                <a:solidFill>
                  <a:srgbClr val="FFFF00"/>
                </a:solidFill>
              </a:ln>
              <a:latin typeface="Impact" panose="020B0806030902050204"/>
            </a:rPr>
            <a:t> </a:t>
          </a:r>
          <a:r>
            <a:rPr lang="en-US" sz="2400" dirty="0">
              <a:ln>
                <a:solidFill>
                  <a:srgbClr val="FFFF00"/>
                </a:solidFill>
              </a:ln>
            </a:rPr>
            <a:t> say announcements, or fidget spinner for a day</a:t>
          </a:r>
        </a:p>
      </dgm:t>
    </dgm:pt>
    <dgm:pt modelId="{01463EB0-D333-4959-9695-3B87297D97E3}" type="parTrans" cxnId="{2B7581F3-C9D0-4CF8-9A30-E1950275608E}">
      <dgm:prSet/>
      <dgm:spPr/>
      <dgm:t>
        <a:bodyPr/>
        <a:lstStyle/>
        <a:p>
          <a:endParaRPr lang="en-US"/>
        </a:p>
      </dgm:t>
    </dgm:pt>
    <dgm:pt modelId="{AF1FF09D-2B7C-4A5B-B987-7245ED5DB299}" type="sibTrans" cxnId="{2B7581F3-C9D0-4CF8-9A30-E1950275608E}">
      <dgm:prSet/>
      <dgm:spPr/>
      <dgm:t>
        <a:bodyPr/>
        <a:lstStyle/>
        <a:p>
          <a:endParaRPr lang="en-US"/>
        </a:p>
      </dgm:t>
    </dgm:pt>
    <dgm:pt modelId="{0A931311-5EE6-4331-AA21-46D30A47DBA1}">
      <dgm:prSet custT="1"/>
      <dgm:spPr/>
      <dgm:t>
        <a:bodyPr/>
        <a:lstStyle/>
        <a:p>
          <a:pPr rtl="0"/>
          <a:r>
            <a:rPr lang="en-US" sz="2000" dirty="0">
              <a:ln>
                <a:solidFill>
                  <a:srgbClr val="00B0F0"/>
                </a:solidFill>
              </a:ln>
            </a:rPr>
            <a:t>30 passes-</a:t>
          </a:r>
          <a:r>
            <a:rPr lang="en-US" sz="2000" dirty="0">
              <a:ln>
                <a:solidFill>
                  <a:srgbClr val="00B0F0"/>
                </a:solidFill>
              </a:ln>
              <a:latin typeface="Impact" panose="020B0806030902050204"/>
            </a:rPr>
            <a:t> </a:t>
          </a:r>
          <a:r>
            <a:rPr lang="en-US" sz="2000" dirty="0">
              <a:ln>
                <a:solidFill>
                  <a:srgbClr val="00B0F0"/>
                </a:solidFill>
              </a:ln>
            </a:rPr>
            <a:t> 30 min. free computer time, or Mrs. Melyssa’s Store of Prizes</a:t>
          </a:r>
        </a:p>
      </dgm:t>
    </dgm:pt>
    <dgm:pt modelId="{A6D7B18A-C1CD-4291-8B6D-773315A4B5DA}" type="parTrans" cxnId="{BE976C87-400E-4426-9923-1943A06DE916}">
      <dgm:prSet/>
      <dgm:spPr/>
      <dgm:t>
        <a:bodyPr/>
        <a:lstStyle/>
        <a:p>
          <a:endParaRPr lang="en-US"/>
        </a:p>
      </dgm:t>
    </dgm:pt>
    <dgm:pt modelId="{0DE59A46-158D-4764-96F1-72182E0AECDF}" type="sibTrans" cxnId="{BE976C87-400E-4426-9923-1943A06DE916}">
      <dgm:prSet/>
      <dgm:spPr/>
      <dgm:t>
        <a:bodyPr/>
        <a:lstStyle/>
        <a:p>
          <a:endParaRPr lang="en-US"/>
        </a:p>
      </dgm:t>
    </dgm:pt>
    <dgm:pt modelId="{B49E08FA-2C7D-4BCB-AAF5-26BCB37B7D46}" type="pres">
      <dgm:prSet presAssocID="{F2A4FE3E-A8F1-4710-8E15-57CB6FE4D378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7BD1F1-350D-4289-8F25-D89176F859EF}" type="pres">
      <dgm:prSet presAssocID="{F2A4FE3E-A8F1-4710-8E15-57CB6FE4D378}" presName="ellipse1" presStyleLbl="vennNode1" presStyleIdx="0" presStyleCnt="6" custLinFactNeighborX="-2264" custLinFactNeighborY="-2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656D1-782B-46DB-9C0B-BA81CD12F8BD}" type="pres">
      <dgm:prSet presAssocID="{F2A4FE3E-A8F1-4710-8E15-57CB6FE4D378}" presName="ellipse2" presStyleLbl="vennNode1" presStyleIdx="1" presStyleCnt="6" custLinFactNeighborX="-9705" custLinFactNeighborY="-3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6D730-05EC-4D5F-AFC0-775AD58AC069}" type="pres">
      <dgm:prSet presAssocID="{F2A4FE3E-A8F1-4710-8E15-57CB6FE4D378}" presName="ellipse3" presStyleLbl="vennNode1" presStyleIdx="2" presStyleCnt="6" custLinFactNeighborX="-4205" custLinFactNeighborY="-11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F3D19-8ACC-4B12-A068-244056618114}" type="pres">
      <dgm:prSet presAssocID="{F2A4FE3E-A8F1-4710-8E15-57CB6FE4D378}" presName="ellipse4" presStyleLbl="vennNode1" presStyleIdx="3" presStyleCnt="6" custLinFactNeighborX="-9057" custLinFactNeighborY="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9A41B-5F59-44EC-AC15-55B079BC9F74}" type="pres">
      <dgm:prSet presAssocID="{F2A4FE3E-A8F1-4710-8E15-57CB6FE4D378}" presName="ellipse5" presStyleLbl="vennNode1" presStyleIdx="4" presStyleCnt="6" custLinFactNeighborX="-16498" custLinFactNeighborY="-11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6AABC-7F27-4316-B7F4-5ED0AD1F14D5}" type="pres">
      <dgm:prSet presAssocID="{F2A4FE3E-A8F1-4710-8E15-57CB6FE4D378}" presName="ellipse6" presStyleLbl="vennNode1" presStyleIdx="5" presStyleCnt="6" custLinFactNeighborX="-8087" custLinFactNeighborY="-3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218BA4-9BBC-4251-B98D-5EF27FE96E21}" srcId="{F2A4FE3E-A8F1-4710-8E15-57CB6FE4D378}" destId="{C8545B5A-1E34-407F-B627-B017CD91A0C3}" srcOrd="1" destOrd="0" parTransId="{2C1A1B6F-023A-4B93-85F3-BED7526ABBCE}" sibTransId="{F424EE8A-428F-4824-95DE-672BB64F96FC}"/>
    <dgm:cxn modelId="{DA7F2CAC-E245-43D3-B843-DF5B777574D2}" type="presOf" srcId="{AAB4028A-A2B1-4160-BB46-3CE47CFCAB19}" destId="{6B2F3D19-8ACC-4B12-A068-244056618114}" srcOrd="0" destOrd="0" presId="urn:microsoft.com/office/officeart/2005/8/layout/rings+Icon"/>
    <dgm:cxn modelId="{08A4FC50-B644-4101-91D0-8F98EC042377}" srcId="{F2A4FE3E-A8F1-4710-8E15-57CB6FE4D378}" destId="{AAB4028A-A2B1-4160-BB46-3CE47CFCAB19}" srcOrd="3" destOrd="0" parTransId="{B1B56F89-2944-42D4-8E77-F7F43A670685}" sibTransId="{4D52CE0C-38F3-4941-9607-64D61077CE22}"/>
    <dgm:cxn modelId="{E9AEB4A1-EF3B-4226-9623-334E088593AA}" type="presOf" srcId="{6D830CD6-256F-475D-B59E-A0CCCCB0CAE1}" destId="{5FB9A41B-5F59-44EC-AC15-55B079BC9F74}" srcOrd="0" destOrd="0" presId="urn:microsoft.com/office/officeart/2005/8/layout/rings+Icon"/>
    <dgm:cxn modelId="{BE976C87-400E-4426-9923-1943A06DE916}" srcId="{F2A4FE3E-A8F1-4710-8E15-57CB6FE4D378}" destId="{0A931311-5EE6-4331-AA21-46D30A47DBA1}" srcOrd="5" destOrd="0" parTransId="{A6D7B18A-C1CD-4291-8B6D-773315A4B5DA}" sibTransId="{0DE59A46-158D-4764-96F1-72182E0AECDF}"/>
    <dgm:cxn modelId="{B1AB2666-D5A5-493B-93B5-2AD7D58B517F}" type="presOf" srcId="{40892279-AD38-460E-A1EF-407C5C951217}" destId="{3BF6D730-05EC-4D5F-AFC0-775AD58AC069}" srcOrd="0" destOrd="0" presId="urn:microsoft.com/office/officeart/2005/8/layout/rings+Icon"/>
    <dgm:cxn modelId="{336F742E-8F91-45FA-A2FE-5E4871FAA096}" srcId="{F2A4FE3E-A8F1-4710-8E15-57CB6FE4D378}" destId="{40892279-AD38-460E-A1EF-407C5C951217}" srcOrd="2" destOrd="0" parTransId="{673C2E0B-472B-4FA9-B49A-DFD851D7EF96}" sibTransId="{1404C1BE-7D1A-4B46-8307-FF25DB26561D}"/>
    <dgm:cxn modelId="{FB951033-BF17-47A1-9E8C-7305D7C2140F}" type="presOf" srcId="{F2A4FE3E-A8F1-4710-8E15-57CB6FE4D378}" destId="{B49E08FA-2C7D-4BCB-AAF5-26BCB37B7D46}" srcOrd="0" destOrd="0" presId="urn:microsoft.com/office/officeart/2005/8/layout/rings+Icon"/>
    <dgm:cxn modelId="{75206DEC-04AC-499D-BED4-06378023BBE3}" type="presOf" srcId="{5B7B75A3-77E8-4E43-B322-3577A52FE464}" destId="{AC7BD1F1-350D-4289-8F25-D89176F859EF}" srcOrd="0" destOrd="0" presId="urn:microsoft.com/office/officeart/2005/8/layout/rings+Icon"/>
    <dgm:cxn modelId="{2B7581F3-C9D0-4CF8-9A30-E1950275608E}" srcId="{F2A4FE3E-A8F1-4710-8E15-57CB6FE4D378}" destId="{6D830CD6-256F-475D-B59E-A0CCCCB0CAE1}" srcOrd="4" destOrd="0" parTransId="{01463EB0-D333-4959-9695-3B87297D97E3}" sibTransId="{AF1FF09D-2B7C-4A5B-B987-7245ED5DB299}"/>
    <dgm:cxn modelId="{220EBCDE-430D-4E54-8D52-B10CFAD7E269}" type="presOf" srcId="{0A931311-5EE6-4331-AA21-46D30A47DBA1}" destId="{8A26AABC-7F27-4316-B7F4-5ED0AD1F14D5}" srcOrd="0" destOrd="0" presId="urn:microsoft.com/office/officeart/2005/8/layout/rings+Icon"/>
    <dgm:cxn modelId="{53890C4C-BA9B-4A64-98E5-DC6C029750D7}" type="presOf" srcId="{C8545B5A-1E34-407F-B627-B017CD91A0C3}" destId="{CDD656D1-782B-46DB-9C0B-BA81CD12F8BD}" srcOrd="0" destOrd="0" presId="urn:microsoft.com/office/officeart/2005/8/layout/rings+Icon"/>
    <dgm:cxn modelId="{A61D04B3-B0E6-4CB2-8D3D-E17D7DEC365B}" srcId="{F2A4FE3E-A8F1-4710-8E15-57CB6FE4D378}" destId="{5B7B75A3-77E8-4E43-B322-3577A52FE464}" srcOrd="0" destOrd="0" parTransId="{C52D1E55-9B44-4CC1-B089-21985784495C}" sibTransId="{D0BC45D9-4208-4C42-A6BB-8AEFD8A8A7C9}"/>
    <dgm:cxn modelId="{BFCC3145-B026-4882-9E64-566A30D79C15}" type="presParOf" srcId="{B49E08FA-2C7D-4BCB-AAF5-26BCB37B7D46}" destId="{AC7BD1F1-350D-4289-8F25-D89176F859EF}" srcOrd="0" destOrd="0" presId="urn:microsoft.com/office/officeart/2005/8/layout/rings+Icon"/>
    <dgm:cxn modelId="{A056FE1A-7F2F-4B63-80C9-FDD9CCF22BFA}" type="presParOf" srcId="{B49E08FA-2C7D-4BCB-AAF5-26BCB37B7D46}" destId="{CDD656D1-782B-46DB-9C0B-BA81CD12F8BD}" srcOrd="1" destOrd="0" presId="urn:microsoft.com/office/officeart/2005/8/layout/rings+Icon"/>
    <dgm:cxn modelId="{4B1DC70E-8E85-4A58-9F4A-02118B1F37FE}" type="presParOf" srcId="{B49E08FA-2C7D-4BCB-AAF5-26BCB37B7D46}" destId="{3BF6D730-05EC-4D5F-AFC0-775AD58AC069}" srcOrd="2" destOrd="0" presId="urn:microsoft.com/office/officeart/2005/8/layout/rings+Icon"/>
    <dgm:cxn modelId="{5D222AA6-E760-42AA-BFA1-A94EE87CAFB6}" type="presParOf" srcId="{B49E08FA-2C7D-4BCB-AAF5-26BCB37B7D46}" destId="{6B2F3D19-8ACC-4B12-A068-244056618114}" srcOrd="3" destOrd="0" presId="urn:microsoft.com/office/officeart/2005/8/layout/rings+Icon"/>
    <dgm:cxn modelId="{686BF25E-7DDD-4441-8207-7532CAB9D963}" type="presParOf" srcId="{B49E08FA-2C7D-4BCB-AAF5-26BCB37B7D46}" destId="{5FB9A41B-5F59-44EC-AC15-55B079BC9F74}" srcOrd="4" destOrd="0" presId="urn:microsoft.com/office/officeart/2005/8/layout/rings+Icon"/>
    <dgm:cxn modelId="{12DB8189-727A-4C6B-A425-0F8B2200B85F}" type="presParOf" srcId="{B49E08FA-2C7D-4BCB-AAF5-26BCB37B7D46}" destId="{8A26AABC-7F27-4316-B7F4-5ED0AD1F14D5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64E81-3A1B-4744-A6BA-97FC2DD3FF29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9ACFA51-942A-4057-A84D-CB4088583E4B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rPr>
            <a:t>30 minutes free computer time</a:t>
          </a:r>
          <a:endParaRPr lang="en-US" b="0" i="0" u="none" strike="noStrike" cap="none" baseline="0" noProof="0" dirty="0">
            <a:solidFill>
              <a:srgbClr val="010000"/>
            </a:solidFill>
            <a:latin typeface="Arial Black"/>
          </a:endParaRPr>
        </a:p>
      </dgm:t>
    </dgm:pt>
    <dgm:pt modelId="{22DB3702-AB72-49BF-A3D7-CBF035F90017}" type="parTrans" cxnId="{15379BDC-C3FB-4868-92C1-8FE5932B83EF}">
      <dgm:prSet/>
      <dgm:spPr/>
      <dgm:t>
        <a:bodyPr/>
        <a:lstStyle/>
        <a:p>
          <a:endParaRPr lang="en-US"/>
        </a:p>
      </dgm:t>
    </dgm:pt>
    <dgm:pt modelId="{BB73DB6A-DF74-4798-A88A-A4020968458E}" type="sibTrans" cxnId="{15379BDC-C3FB-4868-92C1-8FE5932B83EF}">
      <dgm:prSet/>
      <dgm:spPr/>
      <dgm:t>
        <a:bodyPr/>
        <a:lstStyle/>
        <a:p>
          <a:endParaRPr lang="en-US"/>
        </a:p>
      </dgm:t>
    </dgm:pt>
    <dgm:pt modelId="{3A274C3A-BA0E-4653-8879-B5466DD4F66D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Arial Black"/>
            </a:rPr>
            <a:t>Free smoothie</a:t>
          </a:r>
        </a:p>
      </dgm:t>
    </dgm:pt>
    <dgm:pt modelId="{C3E88A8C-9411-45B2-85E2-2D73B8689180}" type="parTrans" cxnId="{D34EEF1D-B881-49C8-A2BD-49D1E8B06F69}">
      <dgm:prSet/>
      <dgm:spPr/>
      <dgm:t>
        <a:bodyPr/>
        <a:lstStyle/>
        <a:p>
          <a:endParaRPr lang="en-US"/>
        </a:p>
      </dgm:t>
    </dgm:pt>
    <dgm:pt modelId="{5409AA75-F56E-411A-884F-E7A40E0C505C}" type="sibTrans" cxnId="{D34EEF1D-B881-49C8-A2BD-49D1E8B06F69}">
      <dgm:prSet/>
      <dgm:spPr/>
      <dgm:t>
        <a:bodyPr/>
        <a:lstStyle/>
        <a:p>
          <a:endParaRPr lang="en-US"/>
        </a:p>
      </dgm:t>
    </dgm:pt>
    <dgm:pt modelId="{03DE2421-1622-409E-B2E5-72FA8FD3006C}">
      <dgm:prSet phldrT="[Text]"/>
      <dgm:spPr/>
      <dgm:t>
        <a:bodyPr/>
        <a:lstStyle/>
        <a:p>
          <a:r>
            <a:rPr lang="en-US" dirty="0">
              <a:solidFill>
                <a:srgbClr val="7030A0"/>
              </a:solidFill>
              <a:latin typeface="Arial Black"/>
            </a:rPr>
            <a:t>20 pride passes</a:t>
          </a:r>
        </a:p>
      </dgm:t>
    </dgm:pt>
    <dgm:pt modelId="{9BECF595-1021-4497-B3DD-051167EDD5EA}" type="parTrans" cxnId="{1C1E6B60-3394-45DE-B2A2-75E28A6D3A69}">
      <dgm:prSet/>
      <dgm:spPr/>
      <dgm:t>
        <a:bodyPr/>
        <a:lstStyle/>
        <a:p>
          <a:endParaRPr lang="en-US"/>
        </a:p>
      </dgm:t>
    </dgm:pt>
    <dgm:pt modelId="{74F4845E-70B3-4F25-8F20-2ADB9E89631C}" type="sibTrans" cxnId="{1C1E6B60-3394-45DE-B2A2-75E28A6D3A69}">
      <dgm:prSet/>
      <dgm:spPr/>
      <dgm:t>
        <a:bodyPr/>
        <a:lstStyle/>
        <a:p>
          <a:endParaRPr lang="en-US"/>
        </a:p>
      </dgm:t>
    </dgm:pt>
    <dgm:pt modelId="{8623E5B6-F1E2-4603-999F-05D867854537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  <a:latin typeface="Arial Black"/>
            </a:rPr>
            <a:t>Ms. Melyssa’s Store of Prizes</a:t>
          </a:r>
        </a:p>
      </dgm:t>
    </dgm:pt>
    <dgm:pt modelId="{E480FD29-284A-4A7F-B89C-5E350EFFA565}" type="parTrans" cxnId="{36E781EB-4A1C-4D24-BE44-033D5F1AB18A}">
      <dgm:prSet/>
      <dgm:spPr/>
      <dgm:t>
        <a:bodyPr/>
        <a:lstStyle/>
        <a:p>
          <a:endParaRPr lang="en-US"/>
        </a:p>
      </dgm:t>
    </dgm:pt>
    <dgm:pt modelId="{FE96DC81-0CFE-499E-8E3E-D91E27A4CB23}" type="sibTrans" cxnId="{36E781EB-4A1C-4D24-BE44-033D5F1AB18A}">
      <dgm:prSet/>
      <dgm:spPr/>
      <dgm:t>
        <a:bodyPr/>
        <a:lstStyle/>
        <a:p>
          <a:endParaRPr lang="en-US"/>
        </a:p>
      </dgm:t>
    </dgm:pt>
    <dgm:pt modelId="{347775C9-8C3F-417E-8AC6-5DCC12E100DC}">
      <dgm:prSet/>
      <dgm:spPr/>
      <dgm:t>
        <a:bodyPr/>
        <a:lstStyle/>
        <a:p>
          <a:r>
            <a:rPr lang="en-US" dirty="0">
              <a:solidFill>
                <a:srgbClr val="FFC000"/>
              </a:solidFill>
              <a:latin typeface="Arial Black"/>
            </a:rPr>
            <a:t>Say pledge and morning Announcements</a:t>
          </a:r>
        </a:p>
      </dgm:t>
    </dgm:pt>
    <dgm:pt modelId="{BDE068D2-8B1E-4ECE-9F75-48AAC0B45B38}" type="parTrans" cxnId="{C4113014-AD8E-4390-974B-CCDB0FEA5C13}">
      <dgm:prSet/>
      <dgm:spPr/>
      <dgm:t>
        <a:bodyPr/>
        <a:lstStyle/>
        <a:p>
          <a:endParaRPr lang="en-US"/>
        </a:p>
      </dgm:t>
    </dgm:pt>
    <dgm:pt modelId="{55123535-E02F-420D-8CCB-33E8828390BF}" type="sibTrans" cxnId="{C4113014-AD8E-4390-974B-CCDB0FEA5C13}">
      <dgm:prSet/>
      <dgm:spPr/>
      <dgm:t>
        <a:bodyPr/>
        <a:lstStyle/>
        <a:p>
          <a:endParaRPr lang="en-US"/>
        </a:p>
      </dgm:t>
    </dgm:pt>
    <dgm:pt modelId="{9D63C18C-D00A-4363-B9F2-668C8A025722}" type="pres">
      <dgm:prSet presAssocID="{FB164E81-3A1B-4744-A6BA-97FC2DD3FF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962F1-D485-4E1E-B1D3-A249C30C32F6}" type="pres">
      <dgm:prSet presAssocID="{A9ACFA51-942A-4057-A84D-CB4088583E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102A6-D29F-4394-A99A-00E2BE811683}" type="pres">
      <dgm:prSet presAssocID="{BB73DB6A-DF74-4798-A88A-A4020968458E}" presName="sibTrans" presStyleCnt="0"/>
      <dgm:spPr/>
    </dgm:pt>
    <dgm:pt modelId="{24DF1377-81EE-4862-8F01-A149E4826EFB}" type="pres">
      <dgm:prSet presAssocID="{3A274C3A-BA0E-4653-8879-B5466DD4F6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A0BC7-A9B3-4DD4-B818-F2B747011C34}" type="pres">
      <dgm:prSet presAssocID="{5409AA75-F56E-411A-884F-E7A40E0C505C}" presName="sibTrans" presStyleCnt="0"/>
      <dgm:spPr/>
    </dgm:pt>
    <dgm:pt modelId="{864F1BF1-393E-4931-8AC6-A7EBD85F926D}" type="pres">
      <dgm:prSet presAssocID="{03DE2421-1622-409E-B2E5-72FA8FD300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6CA14-9E60-43EE-9998-FFC000F91B61}" type="pres">
      <dgm:prSet presAssocID="{74F4845E-70B3-4F25-8F20-2ADB9E89631C}" presName="sibTrans" presStyleCnt="0"/>
      <dgm:spPr/>
    </dgm:pt>
    <dgm:pt modelId="{40FA7598-A732-476B-8644-3B8A2E5104AE}" type="pres">
      <dgm:prSet presAssocID="{8623E5B6-F1E2-4603-999F-05D8678545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C22FE-EA36-4294-845D-685CD16E943A}" type="pres">
      <dgm:prSet presAssocID="{FE96DC81-0CFE-499E-8E3E-D91E27A4CB23}" presName="sibTrans" presStyleCnt="0"/>
      <dgm:spPr/>
    </dgm:pt>
    <dgm:pt modelId="{0F686707-CAF5-4BFC-AD0F-66001B2461BC}" type="pres">
      <dgm:prSet presAssocID="{347775C9-8C3F-417E-8AC6-5DCC12E100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379BDC-C3FB-4868-92C1-8FE5932B83EF}" srcId="{FB164E81-3A1B-4744-A6BA-97FC2DD3FF29}" destId="{A9ACFA51-942A-4057-A84D-CB4088583E4B}" srcOrd="0" destOrd="0" parTransId="{22DB3702-AB72-49BF-A3D7-CBF035F90017}" sibTransId="{BB73DB6A-DF74-4798-A88A-A4020968458E}"/>
    <dgm:cxn modelId="{62C532EB-745A-4842-AAA0-2CCCB05536BA}" type="presOf" srcId="{FB164E81-3A1B-4744-A6BA-97FC2DD3FF29}" destId="{9D63C18C-D00A-4363-B9F2-668C8A025722}" srcOrd="0" destOrd="0" presId="urn:microsoft.com/office/officeart/2005/8/layout/default"/>
    <dgm:cxn modelId="{A92C8E61-6ED0-4B6D-BA43-E098F9BD9D1F}" type="presOf" srcId="{8623E5B6-F1E2-4603-999F-05D867854537}" destId="{40FA7598-A732-476B-8644-3B8A2E5104AE}" srcOrd="0" destOrd="0" presId="urn:microsoft.com/office/officeart/2005/8/layout/default"/>
    <dgm:cxn modelId="{A19DA209-6694-4673-B204-B1C18FB02559}" type="presOf" srcId="{3A274C3A-BA0E-4653-8879-B5466DD4F66D}" destId="{24DF1377-81EE-4862-8F01-A149E4826EFB}" srcOrd="0" destOrd="0" presId="urn:microsoft.com/office/officeart/2005/8/layout/default"/>
    <dgm:cxn modelId="{C4113014-AD8E-4390-974B-CCDB0FEA5C13}" srcId="{FB164E81-3A1B-4744-A6BA-97FC2DD3FF29}" destId="{347775C9-8C3F-417E-8AC6-5DCC12E100DC}" srcOrd="4" destOrd="0" parTransId="{BDE068D2-8B1E-4ECE-9F75-48AAC0B45B38}" sibTransId="{55123535-E02F-420D-8CCB-33E8828390BF}"/>
    <dgm:cxn modelId="{6DA3D4BD-0660-4EA3-93A5-1E6B13747B41}" type="presOf" srcId="{03DE2421-1622-409E-B2E5-72FA8FD3006C}" destId="{864F1BF1-393E-4931-8AC6-A7EBD85F926D}" srcOrd="0" destOrd="0" presId="urn:microsoft.com/office/officeart/2005/8/layout/default"/>
    <dgm:cxn modelId="{D34EEF1D-B881-49C8-A2BD-49D1E8B06F69}" srcId="{FB164E81-3A1B-4744-A6BA-97FC2DD3FF29}" destId="{3A274C3A-BA0E-4653-8879-B5466DD4F66D}" srcOrd="1" destOrd="0" parTransId="{C3E88A8C-9411-45B2-85E2-2D73B8689180}" sibTransId="{5409AA75-F56E-411A-884F-E7A40E0C505C}"/>
    <dgm:cxn modelId="{55B176EC-3902-4516-BEC3-8432CFC806E9}" type="presOf" srcId="{A9ACFA51-942A-4057-A84D-CB4088583E4B}" destId="{4FF962F1-D485-4E1E-B1D3-A249C30C32F6}" srcOrd="0" destOrd="0" presId="urn:microsoft.com/office/officeart/2005/8/layout/default"/>
    <dgm:cxn modelId="{AD6D141E-E04D-473F-8D20-05098E00A8ED}" type="presOf" srcId="{347775C9-8C3F-417E-8AC6-5DCC12E100DC}" destId="{0F686707-CAF5-4BFC-AD0F-66001B2461BC}" srcOrd="0" destOrd="0" presId="urn:microsoft.com/office/officeart/2005/8/layout/default"/>
    <dgm:cxn modelId="{1C1E6B60-3394-45DE-B2A2-75E28A6D3A69}" srcId="{FB164E81-3A1B-4744-A6BA-97FC2DD3FF29}" destId="{03DE2421-1622-409E-B2E5-72FA8FD3006C}" srcOrd="2" destOrd="0" parTransId="{9BECF595-1021-4497-B3DD-051167EDD5EA}" sibTransId="{74F4845E-70B3-4F25-8F20-2ADB9E89631C}"/>
    <dgm:cxn modelId="{36E781EB-4A1C-4D24-BE44-033D5F1AB18A}" srcId="{FB164E81-3A1B-4744-A6BA-97FC2DD3FF29}" destId="{8623E5B6-F1E2-4603-999F-05D867854537}" srcOrd="3" destOrd="0" parTransId="{E480FD29-284A-4A7F-B89C-5E350EFFA565}" sibTransId="{FE96DC81-0CFE-499E-8E3E-D91E27A4CB23}"/>
    <dgm:cxn modelId="{F1CC2124-6116-4939-863D-FAFDCC8FC557}" type="presParOf" srcId="{9D63C18C-D00A-4363-B9F2-668C8A025722}" destId="{4FF962F1-D485-4E1E-B1D3-A249C30C32F6}" srcOrd="0" destOrd="0" presId="urn:microsoft.com/office/officeart/2005/8/layout/default"/>
    <dgm:cxn modelId="{1CA56076-0C85-42B7-9DD9-648617173D09}" type="presParOf" srcId="{9D63C18C-D00A-4363-B9F2-668C8A025722}" destId="{701102A6-D29F-4394-A99A-00E2BE811683}" srcOrd="1" destOrd="0" presId="urn:microsoft.com/office/officeart/2005/8/layout/default"/>
    <dgm:cxn modelId="{429E3026-C19B-4488-822A-30797F3A24A1}" type="presParOf" srcId="{9D63C18C-D00A-4363-B9F2-668C8A025722}" destId="{24DF1377-81EE-4862-8F01-A149E4826EFB}" srcOrd="2" destOrd="0" presId="urn:microsoft.com/office/officeart/2005/8/layout/default"/>
    <dgm:cxn modelId="{AC1220E6-B31E-49C4-B750-6502C9913E8B}" type="presParOf" srcId="{9D63C18C-D00A-4363-B9F2-668C8A025722}" destId="{0C6A0BC7-A9B3-4DD4-B818-F2B747011C34}" srcOrd="3" destOrd="0" presId="urn:microsoft.com/office/officeart/2005/8/layout/default"/>
    <dgm:cxn modelId="{CB902750-5317-4B7E-9F3E-F9D63783A7BA}" type="presParOf" srcId="{9D63C18C-D00A-4363-B9F2-668C8A025722}" destId="{864F1BF1-393E-4931-8AC6-A7EBD85F926D}" srcOrd="4" destOrd="0" presId="urn:microsoft.com/office/officeart/2005/8/layout/default"/>
    <dgm:cxn modelId="{A7CE4EE5-A479-4D75-A50B-BA15D471C62E}" type="presParOf" srcId="{9D63C18C-D00A-4363-B9F2-668C8A025722}" destId="{2BA6CA14-9E60-43EE-9998-FFC000F91B61}" srcOrd="5" destOrd="0" presId="urn:microsoft.com/office/officeart/2005/8/layout/default"/>
    <dgm:cxn modelId="{BCF4A901-865E-46FE-B0F8-7F4F7EF16854}" type="presParOf" srcId="{9D63C18C-D00A-4363-B9F2-668C8A025722}" destId="{40FA7598-A732-476B-8644-3B8A2E5104AE}" srcOrd="6" destOrd="0" presId="urn:microsoft.com/office/officeart/2005/8/layout/default"/>
    <dgm:cxn modelId="{FC620A5B-922B-40AC-B46A-7F3A55A1E048}" type="presParOf" srcId="{9D63C18C-D00A-4363-B9F2-668C8A025722}" destId="{4E0C22FE-EA36-4294-845D-685CD16E943A}" srcOrd="7" destOrd="0" presId="urn:microsoft.com/office/officeart/2005/8/layout/default"/>
    <dgm:cxn modelId="{084EF301-8EC8-4813-9A5D-DD914E25D932}" type="presParOf" srcId="{9D63C18C-D00A-4363-B9F2-668C8A025722}" destId="{0F686707-CAF5-4BFC-AD0F-66001B2461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BD1F1-350D-4289-8F25-D89176F859EF}">
      <dsp:nvSpPr>
        <dsp:cNvPr id="0" name=""/>
        <dsp:cNvSpPr/>
      </dsp:nvSpPr>
      <dsp:spPr>
        <a:xfrm>
          <a:off x="0" y="632068"/>
          <a:ext cx="2884428" cy="2884573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n>
                <a:solidFill>
                  <a:srgbClr val="00B050"/>
                </a:solidFill>
              </a:ln>
            </a:rPr>
            <a:t>Pride Pass Incentives</a:t>
          </a:r>
        </a:p>
      </dsp:txBody>
      <dsp:txXfrm>
        <a:off x="422415" y="1054504"/>
        <a:ext cx="2039598" cy="2039701"/>
      </dsp:txXfrm>
    </dsp:sp>
    <dsp:sp modelId="{CDD656D1-782B-46DB-9C0B-BA81CD12F8BD}">
      <dsp:nvSpPr>
        <dsp:cNvPr id="0" name=""/>
        <dsp:cNvSpPr/>
      </dsp:nvSpPr>
      <dsp:spPr>
        <a:xfrm>
          <a:off x="1218308" y="2453752"/>
          <a:ext cx="2884428" cy="2884573"/>
        </a:xfrm>
        <a:prstGeom prst="ellipse">
          <a:avLst/>
        </a:prstGeom>
        <a:solidFill>
          <a:schemeClr val="accent4">
            <a:shade val="80000"/>
            <a:alpha val="50000"/>
            <a:hueOff val="-5"/>
            <a:satOff val="96"/>
            <a:lumOff val="999"/>
            <a:alphaOff val="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n>
                <a:solidFill>
                  <a:srgbClr val="0070C0"/>
                </a:solidFill>
              </a:ln>
            </a:rPr>
            <a:t>10 passes-  pen for a day/sit in a special/vacant seat for the day</a:t>
          </a:r>
        </a:p>
      </dsp:txBody>
      <dsp:txXfrm>
        <a:off x="1640723" y="2876188"/>
        <a:ext cx="2039598" cy="2039701"/>
      </dsp:txXfrm>
    </dsp:sp>
    <dsp:sp modelId="{3BF6D730-05EC-4D5F-AFC0-775AD58AC069}">
      <dsp:nvSpPr>
        <dsp:cNvPr id="0" name=""/>
        <dsp:cNvSpPr/>
      </dsp:nvSpPr>
      <dsp:spPr>
        <a:xfrm>
          <a:off x="2875194" y="361466"/>
          <a:ext cx="2884428" cy="2884573"/>
        </a:xfrm>
        <a:prstGeom prst="ellipse">
          <a:avLst/>
        </a:prstGeom>
        <a:solidFill>
          <a:schemeClr val="accent4">
            <a:shade val="80000"/>
            <a:alpha val="50000"/>
            <a:hueOff val="-10"/>
            <a:satOff val="193"/>
            <a:lumOff val="1999"/>
            <a:alphaOff val="1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rPr>
            <a:t>5 passes-shoes off or eat a snack in class</a:t>
          </a:r>
        </a:p>
      </dsp:txBody>
      <dsp:txXfrm>
        <a:off x="3297609" y="783902"/>
        <a:ext cx="2039598" cy="2039701"/>
      </dsp:txXfrm>
    </dsp:sp>
    <dsp:sp modelId="{6B2F3D19-8ACC-4B12-A068-244056618114}">
      <dsp:nvSpPr>
        <dsp:cNvPr id="0" name=""/>
        <dsp:cNvSpPr/>
      </dsp:nvSpPr>
      <dsp:spPr>
        <a:xfrm>
          <a:off x="4233485" y="2575048"/>
          <a:ext cx="2884428" cy="2884573"/>
        </a:xfrm>
        <a:prstGeom prst="ellipse">
          <a:avLst/>
        </a:prstGeom>
        <a:solidFill>
          <a:schemeClr val="accent4">
            <a:shade val="80000"/>
            <a:alpha val="50000"/>
            <a:hueOff val="-14"/>
            <a:satOff val="289"/>
            <a:lumOff val="2998"/>
            <a:alphaOff val="1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n>
                <a:solidFill>
                  <a:schemeClr val="accent5">
                    <a:lumMod val="75000"/>
                  </a:schemeClr>
                </a:solidFill>
              </a:ln>
            </a:rPr>
            <a:t>15 passes- jeans</a:t>
          </a:r>
          <a:r>
            <a:rPr lang="en-US" sz="3600" kern="1200" dirty="0">
              <a:ln>
                <a:solidFill>
                  <a:schemeClr val="accent5">
                    <a:lumMod val="75000"/>
                  </a:schemeClr>
                </a:solidFill>
              </a:ln>
              <a:latin typeface="Impact" panose="020B0806030902050204"/>
            </a:rPr>
            <a:t> </a:t>
          </a:r>
          <a:endParaRPr lang="en-US" sz="3600" kern="1200" dirty="0">
            <a:ln>
              <a:solidFill>
                <a:schemeClr val="accent5">
                  <a:lumMod val="75000"/>
                </a:schemeClr>
              </a:solidFill>
            </a:ln>
          </a:endParaRPr>
        </a:p>
      </dsp:txBody>
      <dsp:txXfrm>
        <a:off x="4655900" y="2997484"/>
        <a:ext cx="2039598" cy="2039701"/>
      </dsp:txXfrm>
    </dsp:sp>
    <dsp:sp modelId="{5FB9A41B-5F59-44EC-AC15-55B079BC9F74}">
      <dsp:nvSpPr>
        <dsp:cNvPr id="0" name=""/>
        <dsp:cNvSpPr/>
      </dsp:nvSpPr>
      <dsp:spPr>
        <a:xfrm>
          <a:off x="5517097" y="370812"/>
          <a:ext cx="2884428" cy="2884573"/>
        </a:xfrm>
        <a:prstGeom prst="ellipse">
          <a:avLst/>
        </a:prstGeom>
        <a:solidFill>
          <a:schemeClr val="accent4">
            <a:shade val="80000"/>
            <a:alpha val="50000"/>
            <a:hueOff val="-19"/>
            <a:satOff val="386"/>
            <a:lumOff val="3998"/>
            <a:alphaOff val="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n>
                <a:solidFill>
                  <a:srgbClr val="FFFF00"/>
                </a:solidFill>
              </a:ln>
            </a:rPr>
            <a:t>20 passes-</a:t>
          </a:r>
          <a:r>
            <a:rPr lang="en-US" sz="2400" kern="1200" dirty="0">
              <a:ln>
                <a:solidFill>
                  <a:srgbClr val="FFFF00"/>
                </a:solidFill>
              </a:ln>
              <a:latin typeface="Impact" panose="020B0806030902050204"/>
            </a:rPr>
            <a:t> </a:t>
          </a:r>
          <a:r>
            <a:rPr lang="en-US" sz="2400" kern="1200" dirty="0">
              <a:ln>
                <a:solidFill>
                  <a:srgbClr val="FFFF00"/>
                </a:solidFill>
              </a:ln>
            </a:rPr>
            <a:t> say announcements, or fidget spinner for a day</a:t>
          </a:r>
        </a:p>
      </dsp:txBody>
      <dsp:txXfrm>
        <a:off x="5939512" y="793248"/>
        <a:ext cx="2039598" cy="2039701"/>
      </dsp:txXfrm>
    </dsp:sp>
    <dsp:sp modelId="{8A26AABC-7F27-4316-B7F4-5ED0AD1F14D5}">
      <dsp:nvSpPr>
        <dsp:cNvPr id="0" name=""/>
        <dsp:cNvSpPr/>
      </dsp:nvSpPr>
      <dsp:spPr>
        <a:xfrm>
          <a:off x="7257949" y="2444406"/>
          <a:ext cx="2884428" cy="2884573"/>
        </a:xfrm>
        <a:prstGeom prst="ellipse">
          <a:avLst/>
        </a:prstGeom>
        <a:solidFill>
          <a:schemeClr val="accent4">
            <a:shade val="80000"/>
            <a:alpha val="50000"/>
            <a:hueOff val="-24"/>
            <a:satOff val="482"/>
            <a:lumOff val="4997"/>
            <a:alphaOff val="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n>
                <a:solidFill>
                  <a:srgbClr val="00B0F0"/>
                </a:solidFill>
              </a:ln>
            </a:rPr>
            <a:t>30 passes-</a:t>
          </a:r>
          <a:r>
            <a:rPr lang="en-US" sz="2000" kern="1200" dirty="0">
              <a:ln>
                <a:solidFill>
                  <a:srgbClr val="00B0F0"/>
                </a:solidFill>
              </a:ln>
              <a:latin typeface="Impact" panose="020B0806030902050204"/>
            </a:rPr>
            <a:t> </a:t>
          </a:r>
          <a:r>
            <a:rPr lang="en-US" sz="2000" kern="1200" dirty="0">
              <a:ln>
                <a:solidFill>
                  <a:srgbClr val="00B0F0"/>
                </a:solidFill>
              </a:ln>
            </a:rPr>
            <a:t> 30 min. free computer time, or Mrs. Melyssa’s Store of Prizes</a:t>
          </a:r>
        </a:p>
      </dsp:txBody>
      <dsp:txXfrm>
        <a:off x="7680364" y="2866842"/>
        <a:ext cx="2039598" cy="2039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962F1-D485-4E1E-B1D3-A249C30C32F6}">
      <dsp:nvSpPr>
        <dsp:cNvPr id="0" name=""/>
        <dsp:cNvSpPr/>
      </dsp:nvSpPr>
      <dsp:spPr>
        <a:xfrm>
          <a:off x="1550567" y="2698"/>
          <a:ext cx="3006437" cy="18038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rPr>
            <a:t>30 minutes free computer time</a:t>
          </a:r>
          <a:endParaRPr lang="en-US" sz="2500" b="0" i="0" u="none" strike="noStrike" kern="1200" cap="none" baseline="0" noProof="0" dirty="0">
            <a:solidFill>
              <a:srgbClr val="010000"/>
            </a:solidFill>
            <a:latin typeface="Arial Black"/>
          </a:endParaRPr>
        </a:p>
      </dsp:txBody>
      <dsp:txXfrm>
        <a:off x="1550567" y="2698"/>
        <a:ext cx="3006437" cy="1803862"/>
      </dsp:txXfrm>
    </dsp:sp>
    <dsp:sp modelId="{24DF1377-81EE-4862-8F01-A149E4826EFB}">
      <dsp:nvSpPr>
        <dsp:cNvPr id="0" name=""/>
        <dsp:cNvSpPr/>
      </dsp:nvSpPr>
      <dsp:spPr>
        <a:xfrm>
          <a:off x="4857648" y="2698"/>
          <a:ext cx="3006437" cy="18038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rgbClr val="002060"/>
              </a:solidFill>
              <a:latin typeface="Arial Black"/>
            </a:rPr>
            <a:t>Free smoothie</a:t>
          </a:r>
        </a:p>
      </dsp:txBody>
      <dsp:txXfrm>
        <a:off x="4857648" y="2698"/>
        <a:ext cx="3006437" cy="1803862"/>
      </dsp:txXfrm>
    </dsp:sp>
    <dsp:sp modelId="{864F1BF1-393E-4931-8AC6-A7EBD85F926D}">
      <dsp:nvSpPr>
        <dsp:cNvPr id="0" name=""/>
        <dsp:cNvSpPr/>
      </dsp:nvSpPr>
      <dsp:spPr>
        <a:xfrm>
          <a:off x="1550567" y="2107204"/>
          <a:ext cx="3006437" cy="18038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rgbClr val="7030A0"/>
              </a:solidFill>
              <a:latin typeface="Arial Black"/>
            </a:rPr>
            <a:t>20 pride passes</a:t>
          </a:r>
        </a:p>
      </dsp:txBody>
      <dsp:txXfrm>
        <a:off x="1550567" y="2107204"/>
        <a:ext cx="3006437" cy="1803862"/>
      </dsp:txXfrm>
    </dsp:sp>
    <dsp:sp modelId="{40FA7598-A732-476B-8644-3B8A2E5104AE}">
      <dsp:nvSpPr>
        <dsp:cNvPr id="0" name=""/>
        <dsp:cNvSpPr/>
      </dsp:nvSpPr>
      <dsp:spPr>
        <a:xfrm>
          <a:off x="4857648" y="2107204"/>
          <a:ext cx="3006437" cy="18038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rgbClr val="FFFF00"/>
              </a:solidFill>
              <a:latin typeface="Arial Black"/>
            </a:rPr>
            <a:t>Ms. Melyssa’s Store of Prizes</a:t>
          </a:r>
        </a:p>
      </dsp:txBody>
      <dsp:txXfrm>
        <a:off x="4857648" y="2107204"/>
        <a:ext cx="3006437" cy="1803862"/>
      </dsp:txXfrm>
    </dsp:sp>
    <dsp:sp modelId="{0F686707-CAF5-4BFC-AD0F-66001B2461BC}">
      <dsp:nvSpPr>
        <dsp:cNvPr id="0" name=""/>
        <dsp:cNvSpPr/>
      </dsp:nvSpPr>
      <dsp:spPr>
        <a:xfrm>
          <a:off x="3204108" y="4211710"/>
          <a:ext cx="3006437" cy="18038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rgbClr val="FFC000"/>
              </a:solidFill>
              <a:latin typeface="Arial Black"/>
            </a:rPr>
            <a:t>Say pledge and morning Announcements</a:t>
          </a:r>
        </a:p>
      </dsp:txBody>
      <dsp:txXfrm>
        <a:off x="3204108" y="4211710"/>
        <a:ext cx="3006437" cy="1803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636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9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3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8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09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03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9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7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9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2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4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9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6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2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9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2DDD5F-52F2-40B2-A15F-572A3B13C00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2C8ED6-E5E0-4192-8A84-7614891B1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GNi0mEmwpI?feature=oemb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brandonsavage11.wikispaces.com/Speak+Visual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hcwargamesblog.wordpress.com/2013/05/12/hear-hear-these-are-the-winner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15168411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beautybestfriend.com/happy-new-year-from-beauty-best-frien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2.5/" TargetMode="External"/><Relationship Id="rId5" Type="http://schemas.openxmlformats.org/officeDocument/2006/relationships/hyperlink" Target="http://www.ruleofthedice.com/2011/02/what-makes-rpgs-awesome.html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ppesam10thbcdfo.wikispaces.com/ENGLISH+IS+FU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oupe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ucks_army_marching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hub.net/quiet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y.stackexchange.com/questions/48194/do-animals-facial-expressions-have-similar-meanings-to-human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99bitcoins.com/5-golden-rules-follow-buying-bitcoin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etjustice.blogspot.com/2011/04/hurdles-45-6-blogosphere-is-fickle-keep.html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A8E3-FFD0-4814-BC79-BD852F82B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5710" y="253378"/>
            <a:ext cx="9755187" cy="2766528"/>
          </a:xfrm>
        </p:spPr>
        <p:txBody>
          <a:bodyPr/>
          <a:lstStyle/>
          <a:p>
            <a:r>
              <a:rPr lang="en-US" dirty="0"/>
              <a:t>Welcome Back To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E351A-3298-48BF-8BC4-6B8493B66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are so excited to start the new year!</a:t>
            </a:r>
          </a:p>
        </p:txBody>
      </p:sp>
      <p:pic>
        <p:nvPicPr>
          <p:cNvPr id="5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C24634F1-7D2A-4B3E-9C9F-0438C4A33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631138" y="1719436"/>
            <a:ext cx="1464862" cy="1464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D1CF7B-F774-4CFD-8CB5-7E58588D6DDD}"/>
              </a:ext>
            </a:extLst>
          </p:cNvPr>
          <p:cNvSpPr txBox="1"/>
          <p:nvPr/>
        </p:nvSpPr>
        <p:spPr>
          <a:xfrm rot="-1620000">
            <a:off x="664564" y="3437745"/>
            <a:ext cx="41172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6">
            <a:hlinkClick r:id="" action="ppaction://media"/>
            <a:extLst>
              <a:ext uri="{FF2B5EF4-FFF2-40B4-BE49-F238E27FC236}">
                <a16:creationId xmlns:a16="http://schemas.microsoft.com/office/drawing/2014/main" id="{862C036E-FEEB-48A5-A8E9-7CF4B9484F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2328" y="4216764"/>
            <a:ext cx="4172263" cy="23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4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F10C-EAC8-464F-B933-DA70B24F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Weekly Prize pack winners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5D348-8256-4E7B-B04F-6C0BB7D38B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Those students who have not received a warning for the week will be eligible for a drawing on Monday mornings in homeroom class to win 5 pride passes.</a:t>
            </a:r>
          </a:p>
        </p:txBody>
      </p:sp>
      <p:pic>
        <p:nvPicPr>
          <p:cNvPr id="5" name="Picture 4" descr="A brown and white dog lying on a bed&#10;&#10;Description generated with high confidence">
            <a:extLst>
              <a:ext uri="{FF2B5EF4-FFF2-40B4-BE49-F238E27FC236}">
                <a16:creationId xmlns:a16="http://schemas.microsoft.com/office/drawing/2014/main" id="{4A716C4D-6139-477E-A0E1-8818A7E58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177842" y="205273"/>
            <a:ext cx="2146192" cy="219269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4929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C274C-F053-4859-8479-5516BA960D85}"/>
              </a:ext>
            </a:extLst>
          </p:cNvPr>
          <p:cNvSpPr txBox="1"/>
          <p:nvPr/>
        </p:nvSpPr>
        <p:spPr>
          <a:xfrm>
            <a:off x="1240971" y="774441"/>
            <a:ext cx="92466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/>
              <a:t>Infractions</a:t>
            </a:r>
          </a:p>
        </p:txBody>
      </p:sp>
      <p:pic>
        <p:nvPicPr>
          <p:cNvPr id="7" name="Picture 6" descr="A close up of a dog&#10;&#10;Description generated with very high confidence">
            <a:extLst>
              <a:ext uri="{FF2B5EF4-FFF2-40B4-BE49-F238E27FC236}">
                <a16:creationId xmlns:a16="http://schemas.microsoft.com/office/drawing/2014/main" id="{DC4997A1-A40E-40DC-AC99-C9755F2CC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61707" y="2793941"/>
            <a:ext cx="3808056" cy="25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1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7600-E200-4F8C-9DFD-2E016473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596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Infractions are given for breaking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ACA8-C292-41B0-98BF-05967817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07706"/>
            <a:ext cx="10394707" cy="43668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Infraction </a:t>
            </a:r>
            <a:r>
              <a:rPr lang="en-US" sz="3200" dirty="0"/>
              <a:t>order</a:t>
            </a:r>
          </a:p>
          <a:p>
            <a:pPr lvl="1"/>
            <a:r>
              <a:rPr lang="en-US" sz="2800" dirty="0"/>
              <a:t>4 warnings in a day,  5 warnings in a week, 6 warnings in a month, or 12 warnings in a semester will result in an infraction</a:t>
            </a:r>
          </a:p>
          <a:p>
            <a:pPr lvl="2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infraction – Behavior journal</a:t>
            </a:r>
          </a:p>
          <a:p>
            <a:pPr lvl="2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infraction- call home/behavior journal</a:t>
            </a:r>
          </a:p>
          <a:p>
            <a:pPr lvl="2"/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infraction- office referral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1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410F59-4710-463A-AE42-D20AD42D5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135350" y="189712"/>
            <a:ext cx="2370849" cy="2144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B3FD2-8F26-493E-84E7-FBE6F6F92519}"/>
              </a:ext>
            </a:extLst>
          </p:cNvPr>
          <p:cNvSpPr txBox="1"/>
          <p:nvPr/>
        </p:nvSpPr>
        <p:spPr>
          <a:xfrm>
            <a:off x="2980255" y="5507977"/>
            <a:ext cx="5876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beautybestfriend.com/happy-new-year-from-beauty-best-frien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0348C-E096-49A9-8554-8458769F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infractions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D7EC-03BE-4F2E-A8E5-1B60988D38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39552"/>
            <a:ext cx="10394707" cy="3835034"/>
          </a:xfrm>
        </p:spPr>
        <p:txBody>
          <a:bodyPr>
            <a:normAutofit/>
          </a:bodyPr>
          <a:lstStyle/>
          <a:p>
            <a:r>
              <a:rPr lang="en-US" sz="2800" dirty="0"/>
              <a:t>Students who have no infractions at the end of the month will receive a reward extra recess, popsicle, etc.).</a:t>
            </a:r>
          </a:p>
          <a:p>
            <a:r>
              <a:rPr lang="en-US" sz="2800" dirty="0"/>
              <a:t>Students who receive no infractions August-December will get a Prize Pack of Goodies!</a:t>
            </a:r>
          </a:p>
          <a:p>
            <a:r>
              <a:rPr lang="en-US" sz="2800" dirty="0"/>
              <a:t>There will be a second Prize Pack for those students who receive no infractions from January-May.</a:t>
            </a:r>
          </a:p>
        </p:txBody>
      </p:sp>
    </p:spTree>
    <p:extLst>
      <p:ext uri="{BB962C8B-B14F-4D97-AF65-F5344CB8AC3E}">
        <p14:creationId xmlns:p14="http://schemas.microsoft.com/office/powerpoint/2010/main" val="246459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DCBFD-45D0-4B49-8F89-A3BBA824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100"/>
              <a:t>Let’s Have a great school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0177-404E-4CD1-9EC5-1C737094A3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663" y="4206239"/>
            <a:ext cx="3326649" cy="1066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Remember to be the very best you that you can be!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og looking at the camera&#10;&#10;Description generated with very high confidence">
            <a:extLst>
              <a:ext uri="{FF2B5EF4-FFF2-40B4-BE49-F238E27FC236}">
                <a16:creationId xmlns:a16="http://schemas.microsoft.com/office/drawing/2014/main" id="{1DE1D63A-0226-4286-BCF5-CA48E30FE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321367" y="956100"/>
            <a:ext cx="6174771" cy="4939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2D4294-BB29-4B43-BCC7-A74940CEA586}"/>
              </a:ext>
            </a:extLst>
          </p:cNvPr>
          <p:cNvSpPr txBox="1"/>
          <p:nvPr/>
        </p:nvSpPr>
        <p:spPr>
          <a:xfrm>
            <a:off x="9091312" y="5695861"/>
            <a:ext cx="24048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ruleofthedice.com/2011/02/what-makes-rpgs-awesom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2.5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1714-96A6-4E03-AF8B-0B65C8C5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We are looking forward to a great year!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60E6E7F-4BBE-4BCB-A745-5D3168269E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555991" y="1734431"/>
            <a:ext cx="3809085" cy="4437769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881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63EA-C088-441F-86AE-B2C242B4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arrive at school…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8F33B-ABD5-444B-9B72-CD520AC9F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Get Your Temp Checked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DEBFFA-3581-4958-B464-CA082608538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1D9F-9922-4C25-BF01-1EA0ADB36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 Temp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C7182B-2B5C-4DDE-8A8B-43FA08C5DC6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NO TEMP_GREEN STICKER</a:t>
            </a:r>
          </a:p>
          <a:p>
            <a:r>
              <a:rPr lang="en-US" sz="2400" dirty="0">
                <a:ea typeface="+mn-lt"/>
                <a:cs typeface="+mn-lt"/>
              </a:rPr>
              <a:t>SANTITIZE</a:t>
            </a:r>
          </a:p>
          <a:p>
            <a:r>
              <a:rPr lang="en-US" sz="2400" dirty="0">
                <a:ea typeface="+mn-lt"/>
                <a:cs typeface="+mn-lt"/>
              </a:rPr>
              <a:t>GRAB A BREAKFAST</a:t>
            </a:r>
          </a:p>
          <a:p>
            <a:r>
              <a:rPr lang="en-US" sz="2400" dirty="0">
                <a:ea typeface="+mn-lt"/>
                <a:cs typeface="+mn-lt"/>
              </a:rPr>
              <a:t>GO TO BATHROOM AND CLASSROOM</a:t>
            </a:r>
          </a:p>
          <a:p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D65149-F7E6-4D0E-92D4-4B2A6C965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Got A Temp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7B9A0A-25D8-4AA2-9939-1811F027D7C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Red sticker</a:t>
            </a:r>
          </a:p>
          <a:p>
            <a:r>
              <a:rPr lang="en-US" sz="2400" dirty="0" err="1"/>
              <a:t>Santitize</a:t>
            </a:r>
            <a:endParaRPr lang="en-US" sz="2400" dirty="0"/>
          </a:p>
          <a:p>
            <a:r>
              <a:rPr lang="en-US" sz="2400" dirty="0"/>
              <a:t>Grab a breakfast</a:t>
            </a:r>
          </a:p>
          <a:p>
            <a:r>
              <a:rPr lang="en-US" sz="2400" dirty="0"/>
              <a:t>Go to the "sick room"</a:t>
            </a:r>
          </a:p>
        </p:txBody>
      </p:sp>
    </p:spTree>
    <p:extLst>
      <p:ext uri="{BB962C8B-B14F-4D97-AF65-F5344CB8AC3E}">
        <p14:creationId xmlns:p14="http://schemas.microsoft.com/office/powerpoint/2010/main" val="175896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B69CA-AA9F-4996-A5A7-7734BB95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C4441-D0ED-4EA3-90CB-8EEAC7E38A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Uniforms will be checked in homeroom each morning.</a:t>
            </a:r>
          </a:p>
          <a:p>
            <a:pPr lvl="1"/>
            <a:r>
              <a:rPr lang="en-US" sz="3200" dirty="0"/>
              <a:t>Make sure you are following the dress code provided for you in your handbook.  Let’s look at it now…</a:t>
            </a:r>
          </a:p>
          <a:p>
            <a:r>
              <a:rPr lang="en-US" sz="3200" dirty="0"/>
              <a:t>Failure to follow dress code will result in an infraction.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C167C-CE9B-4745-B50D-C5001C998F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734578" y="3270480"/>
            <a:ext cx="1345929" cy="1322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49877C-4733-458C-8408-A23710DEC60A}"/>
              </a:ext>
            </a:extLst>
          </p:cNvPr>
          <p:cNvSpPr txBox="1"/>
          <p:nvPr/>
        </p:nvSpPr>
        <p:spPr>
          <a:xfrm>
            <a:off x="8711627" y="6701050"/>
            <a:ext cx="6655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ommons.wikimedia.org/wiki/file:loupe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783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16AE-E549-435D-AA2C-0CF1EA9C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C235-A064-4600-87B0-EF33C853F2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04356"/>
            <a:ext cx="10394707" cy="3770229"/>
          </a:xfrm>
        </p:spPr>
        <p:txBody>
          <a:bodyPr>
            <a:normAutofit lnSpcReduction="10000"/>
          </a:bodyPr>
          <a:lstStyle/>
          <a:p>
            <a:r>
              <a:rPr lang="en-US" sz="2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Remember:</a:t>
            </a:r>
          </a:p>
          <a:p>
            <a:r>
              <a:rPr lang="en-US" sz="2400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Mask Up</a:t>
            </a:r>
          </a:p>
          <a:p>
            <a:pPr marL="0" indent="0">
              <a:buNone/>
            </a:pPr>
            <a:r>
              <a:rPr lang="en-US" sz="2400" dirty="0"/>
              <a:t>Other classes are having class.  Be respectful and walk carefully and quietly.</a:t>
            </a:r>
          </a:p>
          <a:p>
            <a:pPr marL="0" indent="0">
              <a:buNone/>
            </a:pPr>
            <a:r>
              <a:rPr lang="en-US" sz="2400" dirty="0"/>
              <a:t>Pay attention and keep your hands and feet to yourself.</a:t>
            </a:r>
            <a:r>
              <a:rPr lang="en-US" sz="2400" dirty="0">
                <a:solidFill>
                  <a:srgbClr val="000000"/>
                </a:solidFill>
              </a:rPr>
              <a:t> (Make sure you are social distancing) </a:t>
            </a:r>
            <a:r>
              <a:rPr lang="en-US" sz="2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Other teachers may see you and give you a pride pass.  You pass many people during transitions, and they will be watching to see if you are doing what you should be doing.</a:t>
            </a:r>
          </a:p>
        </p:txBody>
      </p:sp>
      <p:pic>
        <p:nvPicPr>
          <p:cNvPr id="5" name="Picture 4" descr="A flock of seagulls standing on the side of a road&#10;&#10;Description generated with very high confidence">
            <a:extLst>
              <a:ext uri="{FF2B5EF4-FFF2-40B4-BE49-F238E27FC236}">
                <a16:creationId xmlns:a16="http://schemas.microsoft.com/office/drawing/2014/main" id="{68362190-7C22-4263-92C8-C2544BB56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770619" y="257270"/>
            <a:ext cx="3011184" cy="2009024"/>
          </a:xfrm>
          <a:prstGeom prst="round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87866EB-74C6-4FEE-AEB2-B518870BBB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r="2103" b="10303"/>
          <a:stretch/>
        </p:blipFill>
        <p:spPr>
          <a:xfrm rot="968703">
            <a:off x="7455577" y="177736"/>
            <a:ext cx="2099387" cy="20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5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6706-CAC0-496F-BF44-C8F3EB95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it's time for Recess…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FBBC6-A2B5-46DF-B802-CF62D0CB2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en-US" sz="3200" dirty="0"/>
              <a:t>Walk down the hallway</a:t>
            </a:r>
          </a:p>
          <a:p>
            <a:r>
              <a:rPr lang="en-US" sz="3200" dirty="0"/>
              <a:t>Walk to your class Designated Area</a:t>
            </a:r>
          </a:p>
          <a:p>
            <a:pPr marL="457200" lvl="1" indent="0">
              <a:buNone/>
            </a:pPr>
            <a:r>
              <a:rPr lang="en-US" sz="3000" dirty="0"/>
              <a:t>Talk with your friends and relax a little while!</a:t>
            </a:r>
          </a:p>
          <a:p>
            <a:pPr lvl="2"/>
            <a:endParaRPr lang="en-US" dirty="0"/>
          </a:p>
        </p:txBody>
      </p:sp>
      <p:pic>
        <p:nvPicPr>
          <p:cNvPr id="5" name="Picture 4" descr="A dog wearing a red shirt&#10;&#10;Description generated with very high confidence">
            <a:extLst>
              <a:ext uri="{FF2B5EF4-FFF2-40B4-BE49-F238E27FC236}">
                <a16:creationId xmlns:a16="http://schemas.microsoft.com/office/drawing/2014/main" id="{E8D1A7C4-F5CE-42B6-89A4-FA6BF043C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486218" y="933061"/>
            <a:ext cx="2926849" cy="28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DBF8-CD3E-467B-8B1E-52FBDF52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follow the rules?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BDFB7-F444-42F3-8FCE-F7B0F3CA8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44824"/>
            <a:ext cx="10394707" cy="3629761"/>
          </a:xfrm>
        </p:spPr>
        <p:txBody>
          <a:bodyPr>
            <a:normAutofit/>
          </a:bodyPr>
          <a:lstStyle/>
          <a:p>
            <a:r>
              <a:rPr lang="en-US" sz="3600" dirty="0"/>
              <a:t>They Keep everyone safe at school.</a:t>
            </a:r>
          </a:p>
          <a:p>
            <a:r>
              <a:rPr lang="en-US" sz="3600" dirty="0"/>
              <a:t>Rules are enforced to help you learn.</a:t>
            </a:r>
          </a:p>
          <a:p>
            <a:r>
              <a:rPr lang="en-US" sz="36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will earn pride passes!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B277B-5D81-406C-849B-8F3090E50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189447" y="4586824"/>
            <a:ext cx="3107094" cy="102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E181D-2C7E-4426-B3CB-41F25A8E2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448344" y="1517722"/>
            <a:ext cx="3194237" cy="31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F9E1EFD-498E-4055-BCBE-1CB93DABE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325277"/>
              </p:ext>
            </p:extLst>
          </p:nvPr>
        </p:nvGraphicFramePr>
        <p:xfrm>
          <a:off x="783771" y="0"/>
          <a:ext cx="10375641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90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49D64D-7E57-4026-86FF-8CE2E0365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422926"/>
              </p:ext>
            </p:extLst>
          </p:nvPr>
        </p:nvGraphicFramePr>
        <p:xfrm>
          <a:off x="2331804" y="70094"/>
          <a:ext cx="9414654" cy="601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912C95-01D9-4790-9AF4-1538C05D6ACA}"/>
              </a:ext>
            </a:extLst>
          </p:cNvPr>
          <p:cNvSpPr txBox="1"/>
          <p:nvPr/>
        </p:nvSpPr>
        <p:spPr>
          <a:xfrm>
            <a:off x="242595" y="2024742"/>
            <a:ext cx="243855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dirty="0"/>
              <a:t>Monthly School Wide Drawing</a:t>
            </a:r>
          </a:p>
        </p:txBody>
      </p:sp>
    </p:spTree>
    <p:extLst>
      <p:ext uri="{BB962C8B-B14F-4D97-AF65-F5344CB8AC3E}">
        <p14:creationId xmlns:p14="http://schemas.microsoft.com/office/powerpoint/2010/main" val="1376956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9BEF13A2F68B4A8D187E326DC1F793" ma:contentTypeVersion="12" ma:contentTypeDescription="Create a new document." ma:contentTypeScope="" ma:versionID="e45a090240cfd4bbd4c2cbddc2907c0d">
  <xsd:schema xmlns:xsd="http://www.w3.org/2001/XMLSchema" xmlns:xs="http://www.w3.org/2001/XMLSchema" xmlns:p="http://schemas.microsoft.com/office/2006/metadata/properties" xmlns:ns2="bdf9e9eb-2855-4609-9891-f6c8461563d2" xmlns:ns3="4e882ca6-5cb3-4b36-b7ca-a577a2ef46f9" targetNamespace="http://schemas.microsoft.com/office/2006/metadata/properties" ma:root="true" ma:fieldsID="488ec81af45f1397a6bb188b7b89ecc5" ns2:_="" ns3:_="">
    <xsd:import namespace="bdf9e9eb-2855-4609-9891-f6c8461563d2"/>
    <xsd:import namespace="4e882ca6-5cb3-4b36-b7ca-a577a2ef46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9e9eb-2855-4609-9891-f6c8461563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82ca6-5cb3-4b36-b7ca-a577a2ef46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1D3721-8164-4759-A3F5-C6EB5999A6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FA77CA-AADC-4BF4-B3EB-747996618C74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bdf9e9eb-2855-4609-9891-f6c8461563d2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e882ca6-5cb3-4b36-b7ca-a577a2ef46f9"/>
  </ds:schemaRefs>
</ds:datastoreItem>
</file>

<file path=customXml/itemProps3.xml><?xml version="1.0" encoding="utf-8"?>
<ds:datastoreItem xmlns:ds="http://schemas.openxmlformats.org/officeDocument/2006/customXml" ds:itemID="{36539A21-E530-4FEC-BB65-2F7996283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9e9eb-2855-4609-9891-f6c8461563d2"/>
    <ds:schemaRef ds:uri="4e882ca6-5cb3-4b36-b7ca-a577a2ef46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426</Words>
  <Application>Microsoft Office PowerPoint</Application>
  <PresentationFormat>Widescreen</PresentationFormat>
  <Paragraphs>62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Impact</vt:lpstr>
      <vt:lpstr>Main Event</vt:lpstr>
      <vt:lpstr>Welcome Back To School</vt:lpstr>
      <vt:lpstr>We are looking forward to a great year!</vt:lpstr>
      <vt:lpstr>When you arrive at school…</vt:lpstr>
      <vt:lpstr>Dress code</vt:lpstr>
      <vt:lpstr>Transitions</vt:lpstr>
      <vt:lpstr>When it's time for Recess…</vt:lpstr>
      <vt:lpstr>Why should you follow the rules?</vt:lpstr>
      <vt:lpstr>PowerPoint Presentation</vt:lpstr>
      <vt:lpstr>PowerPoint Presentation</vt:lpstr>
      <vt:lpstr>Weekly Prize pack winners</vt:lpstr>
      <vt:lpstr>PowerPoint Presentation</vt:lpstr>
      <vt:lpstr>Infractions are given for breaking rules</vt:lpstr>
      <vt:lpstr>Do infractions matter?</vt:lpstr>
      <vt:lpstr>Let’s Have a great school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School</dc:title>
  <dc:creator>Rowdy Starkey</dc:creator>
  <cp:lastModifiedBy>Jo jean Saucier</cp:lastModifiedBy>
  <cp:revision>182</cp:revision>
  <dcterms:created xsi:type="dcterms:W3CDTF">2018-07-27T16:16:37Z</dcterms:created>
  <dcterms:modified xsi:type="dcterms:W3CDTF">2020-08-04T17:53:13Z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0x010100799BEF13A2F68B4A8D187E326DC1F793</vt:lpwstr>
  </property>
</Properties>
</file>